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3" r:id="rId3"/>
    <p:sldId id="275" r:id="rId4"/>
    <p:sldId id="278" r:id="rId5"/>
    <p:sldId id="277" r:id="rId6"/>
    <p:sldId id="274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F7D14-6381-4255-9FB6-1B4453EE8A9E}" type="datetimeFigureOut">
              <a:rPr lang="en-US" smtClean="0"/>
              <a:pPr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4290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lwph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okf"kZd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iqujh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2018</a:t>
            </a:r>
            <a:br>
              <a:rPr lang="en-US" sz="4900" b="1" dirty="0" smtClean="0">
                <a:latin typeface="DevLys 010" pitchFamily="2" charset="0"/>
              </a:rPr>
            </a:br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6700" b="1" dirty="0" err="1" smtClean="0">
                <a:latin typeface="DevLys 010" pitchFamily="2" charset="0"/>
              </a:rPr>
              <a:t>izf'k</a:t>
            </a:r>
            <a:r>
              <a:rPr lang="en-US" sz="6700" b="1" dirty="0" smtClean="0">
                <a:latin typeface="DevLys 010" pitchFamily="2" charset="0"/>
              </a:rPr>
              <a:t>{</a:t>
            </a:r>
            <a:r>
              <a:rPr lang="en-US" sz="6700" b="1" dirty="0" err="1" smtClean="0">
                <a:latin typeface="DevLys 010" pitchFamily="2" charset="0"/>
              </a:rPr>
              <a:t>k.k</a:t>
            </a:r>
            <a:r>
              <a:rPr lang="en-US" sz="6700" b="1" dirty="0" smtClean="0">
                <a:latin typeface="DevLys 010" pitchFamily="2" charset="0"/>
              </a:rPr>
              <a:t/>
            </a:r>
            <a:br>
              <a:rPr lang="en-US" sz="67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23] 24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26 </a:t>
            </a:r>
            <a:r>
              <a:rPr lang="en-US" sz="4000" b="1" dirty="0" err="1" smtClean="0">
                <a:latin typeface="DevLys 010" pitchFamily="2" charset="0"/>
              </a:rPr>
              <a:t>ekpZ</a:t>
            </a:r>
            <a:r>
              <a:rPr lang="en-US" sz="4000" b="1" dirty="0" smtClean="0">
                <a:latin typeface="DevLys 010" pitchFamily="2" charset="0"/>
              </a:rPr>
              <a:t> 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838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2057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o"kZ</a:t>
            </a:r>
            <a:r>
              <a:rPr lang="en-US" sz="6000" b="1" dirty="0" smtClean="0">
                <a:latin typeface="DevLys 010" pitchFamily="2" charset="0"/>
              </a:rPr>
              <a:t> 2017 &amp; </a:t>
            </a:r>
            <a:r>
              <a:rPr lang="en-US" sz="6000" b="1" dirty="0" err="1" smtClean="0">
                <a:latin typeface="DevLys 010" pitchFamily="2" charset="0"/>
              </a:rPr>
              <a:t>okf"kZd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iqujh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uxjikfydk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133600"/>
          <a:ext cx="8153400" cy="39470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1087120"/>
                <a:gridCol w="1087120"/>
                <a:gridCol w="1358900"/>
                <a:gridCol w="1679575"/>
                <a:gridCol w="2057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ikfydk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378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72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69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dsUnz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17687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13615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12775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>
                          <a:latin typeface="DevLys 010" pitchFamily="2" charset="0"/>
                        </a:rPr>
                        <a:t>11013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o"kZ</a:t>
            </a:r>
            <a:r>
              <a:rPr lang="en-US" sz="6000" b="1" dirty="0" smtClean="0">
                <a:latin typeface="DevLys 010" pitchFamily="2" charset="0"/>
              </a:rPr>
              <a:t> 2017 &amp; </a:t>
            </a:r>
            <a:r>
              <a:rPr lang="en-US" sz="6000" b="1" dirty="0" err="1" smtClean="0">
                <a:latin typeface="DevLys 010" pitchFamily="2" charset="0"/>
              </a:rPr>
              <a:t>okf"kZd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iqujh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iapk;r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133600"/>
          <a:ext cx="7924800" cy="3755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5160"/>
                <a:gridCol w="970000"/>
                <a:gridCol w="1285240"/>
                <a:gridCol w="1295400"/>
                <a:gridCol w="1371600"/>
                <a:gridCol w="20574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313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42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22846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16243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15066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12084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dkj.k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Hkkjr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iqujh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Hkkjr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tksM+s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jkT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Lor</a:t>
            </a:r>
            <a:r>
              <a:rPr lang="en-US" sz="4000" dirty="0" smtClean="0">
                <a:latin typeface="DevLys 010" pitchFamily="2" charset="0"/>
              </a:rPr>
              <a:t>%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fy;k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bl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cgqr</a:t>
            </a:r>
            <a:r>
              <a:rPr lang="en-US" sz="4000" dirty="0" smtClean="0">
                <a:latin typeface="DevLys 010" pitchFamily="2" charset="0"/>
              </a:rPr>
              <a:t> de la[;k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gksus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lEHkkouk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oLrqfLFkfr</a:t>
            </a:r>
            <a:endParaRPr lang="en-US" sz="6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524000"/>
          <a:ext cx="8610600" cy="46702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/>
                <a:gridCol w="1143000"/>
                <a:gridCol w="1158240"/>
                <a:gridCol w="516636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3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36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3600" b="1" dirty="0" smtClean="0">
                          <a:latin typeface="DevLys 010" pitchFamily="2" charset="0"/>
                        </a:rPr>
                        <a:t>=</a:t>
                      </a:r>
                      <a:endParaRPr lang="en-US" sz="3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latin typeface="DevLys 010" pitchFamily="2" charset="0"/>
                        </a:rPr>
                        <a:t>la[;k</a:t>
                      </a:r>
                      <a:endParaRPr lang="en-US" sz="3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latin typeface="DevLys 010" pitchFamily="2" charset="0"/>
                        </a:rPr>
                        <a:t>o"kZ</a:t>
                      </a:r>
                      <a:r>
                        <a:rPr lang="en-US" sz="3600" b="1" dirty="0" smtClean="0">
                          <a:latin typeface="DevLys 010" pitchFamily="2" charset="0"/>
                        </a:rPr>
                        <a:t> 2016 dh </a:t>
                      </a:r>
                      <a:r>
                        <a:rPr lang="en-US" sz="3600" b="1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o"kZ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2017 dh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sls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{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dh la[;k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dksbZ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ifjorZu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ugha</a:t>
                      </a:r>
                      <a:r>
                        <a:rPr lang="en-US" sz="3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1" baseline="0" dirty="0" err="1" smtClean="0">
                          <a:latin typeface="DevLys 010" pitchFamily="2" charset="0"/>
                        </a:rPr>
                        <a:t>gqvk</a:t>
                      </a:r>
                      <a:endParaRPr lang="en-US" sz="3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latin typeface="DevLys 010" pitchFamily="2" charset="0"/>
                        </a:rPr>
                        <a:t>1-</a:t>
                      </a:r>
                      <a:endParaRPr lang="en-US" sz="4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ifkydk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 smtClean="0">
                          <a:latin typeface="DevLys 010" pitchFamily="2" charset="0"/>
                        </a:rPr>
                        <a:t>378</a:t>
                      </a:r>
                      <a:endParaRPr lang="en-US" sz="54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 smtClean="0">
                          <a:latin typeface="DevLys 010" pitchFamily="2" charset="0"/>
                        </a:rPr>
                        <a:t>29</a:t>
                      </a:r>
                      <a:endParaRPr lang="en-US" sz="54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latin typeface="DevLys 010" pitchFamily="2" charset="0"/>
                        </a:rPr>
                        <a:t>2-</a:t>
                      </a:r>
                      <a:endParaRPr lang="en-US" sz="4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 smtClean="0">
                          <a:latin typeface="DevLys 010" pitchFamily="2" charset="0"/>
                        </a:rPr>
                        <a:t>313</a:t>
                      </a:r>
                      <a:endParaRPr lang="en-US" sz="54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0" dirty="0" smtClean="0">
                          <a:latin typeface="DevLys 010" pitchFamily="2" charset="0"/>
                        </a:rPr>
                        <a:t>22</a:t>
                      </a:r>
                      <a:endParaRPr lang="en-US" sz="54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izs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kd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fjiksVZ</a:t>
            </a:r>
            <a:r>
              <a:rPr lang="en-US" sz="6000" b="1" dirty="0" smtClean="0">
                <a:latin typeface="DevLys 010" pitchFamily="2" charset="0"/>
              </a:rPr>
              <a:t> ---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dsUnzkas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[</a:t>
            </a:r>
            <a:r>
              <a:rPr lang="en-US" sz="4000" dirty="0" err="1" smtClean="0">
                <a:latin typeface="DevLys 010" pitchFamily="2" charset="0"/>
              </a:rPr>
              <a:t>kqyuk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cSuj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dksbZ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O;oLFkk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iqujh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lEcaf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dM+oh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lPPkkbZ</a:t>
            </a:r>
            <a:r>
              <a:rPr lang="en-US" sz="5400" b="1" dirty="0" smtClean="0">
                <a:latin typeface="DevLys 010" pitchFamily="2" charset="0"/>
              </a:rPr>
              <a:t> 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pkch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lgk;d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fMftVy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jgk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kdkfj;ksa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vlR</a:t>
            </a:r>
            <a:r>
              <a:rPr lang="en-US" sz="3600" dirty="0" smtClean="0">
                <a:latin typeface="DevLys 010" pitchFamily="2" charset="0"/>
              </a:rPr>
              <a:t>; izek.ki=- 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ujoj</a:t>
            </a:r>
            <a:r>
              <a:rPr lang="en-US" sz="6000" b="1" dirty="0" smtClean="0">
                <a:latin typeface="DevLys 010" pitchFamily="2" charset="0"/>
              </a:rPr>
              <a:t> ¼f'koiqjh½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687763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2009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vk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cuk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yh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xbZ</a:t>
            </a:r>
            <a:r>
              <a:rPr lang="en-US" sz="4800" dirty="0" smtClean="0">
                <a:latin typeface="DevLys 010" pitchFamily="2" charset="0"/>
              </a:rPr>
              <a:t>] </a:t>
            </a:r>
            <a:r>
              <a:rPr lang="en-US" sz="4800" dirty="0" err="1" smtClean="0">
                <a:latin typeface="DevLys 010" pitchFamily="2" charset="0"/>
              </a:rPr>
              <a:t>tcfd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2014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u;k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gks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pqdk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Fkk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lsa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kok</a:t>
            </a:r>
            <a:r>
              <a:rPr lang="en-US" sz="6000" b="1" dirty="0" smtClean="0">
                <a:latin typeface="DevLys 010" pitchFamily="2" charset="0"/>
              </a:rPr>
              <a:t> ¼cM+okuh½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672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2018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] 18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vk;q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iw.kZ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250 </a:t>
            </a:r>
            <a:r>
              <a:rPr lang="en-US" sz="4000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2017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</a:t>
            </a:r>
            <a:r>
              <a:rPr lang="en-US" sz="4000" dirty="0">
                <a:latin typeface="DevLys 010" pitchFamily="2" charset="0"/>
              </a:rPr>
              <a:t>&amp;</a:t>
            </a:r>
            <a:r>
              <a:rPr lang="en-US" sz="4000" dirty="0" smtClean="0">
                <a:latin typeface="DevLys 010" pitchFamily="2" charset="0"/>
              </a:rPr>
              <a:t>6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jgus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Øekad&amp;3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vkasdkjs'oj</a:t>
            </a:r>
            <a:r>
              <a:rPr lang="en-US" sz="5300" b="1" dirty="0" smtClean="0">
                <a:latin typeface="DevLys 010" pitchFamily="2" charset="0"/>
              </a:rPr>
              <a:t> ¼[k.Mok½] </a:t>
            </a:r>
            <a:r>
              <a:rPr lang="en-US" sz="5300" b="1" dirty="0" err="1" smtClean="0">
                <a:latin typeface="DevLys 010" pitchFamily="2" charset="0"/>
              </a:rPr>
              <a:t>flefj;k</a:t>
            </a:r>
            <a:r>
              <a:rPr lang="en-US" sz="5300" b="1" dirty="0" smtClean="0">
                <a:latin typeface="DevLys 010" pitchFamily="2" charset="0"/>
              </a:rPr>
              <a:t> ¼jhok½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5814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fo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kkulHkk</a:t>
            </a:r>
            <a:r>
              <a:rPr lang="en-US" sz="4800" dirty="0" smtClean="0">
                <a:latin typeface="DevLys 010" pitchFamily="2" charset="0"/>
              </a:rPr>
              <a:t> dh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ntZ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ernkrkvksa</a:t>
            </a:r>
            <a:r>
              <a:rPr lang="en-US" sz="4800" dirty="0" smtClean="0">
                <a:latin typeface="DevLys 010" pitchFamily="2" charset="0"/>
              </a:rPr>
              <a:t> ,</a:t>
            </a:r>
            <a:r>
              <a:rPr lang="en-US" sz="4800" dirty="0" err="1" smtClean="0">
                <a:latin typeface="DevLys 010" pitchFamily="2" charset="0"/>
              </a:rPr>
              <a:t>oa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dqN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fuokZfpr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izfrfuf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k;ksa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uke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f'k¶V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djus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NksM</a:t>
            </a:r>
            <a:r>
              <a:rPr lang="en-US" sz="4800" dirty="0" smtClean="0">
                <a:latin typeface="DevLys 010" pitchFamily="2" charset="0"/>
              </a:rPr>
              <a:t>+ </a:t>
            </a:r>
            <a:r>
              <a:rPr lang="en-US" sz="4800" dirty="0" err="1" smtClean="0">
                <a:latin typeface="DevLys 010" pitchFamily="2" charset="0"/>
              </a:rPr>
              <a:t>fn;s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x;s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jkeiqfj;k</a:t>
            </a:r>
            <a:r>
              <a:rPr lang="en-US" sz="6000" b="1" dirty="0" smtClean="0">
                <a:latin typeface="DevLys 010" pitchFamily="2" charset="0"/>
              </a:rPr>
              <a:t>[</a:t>
            </a:r>
            <a:r>
              <a:rPr lang="en-US" sz="6000" b="1" dirty="0" err="1" smtClean="0">
                <a:latin typeface="DevLys 010" pitchFamily="2" charset="0"/>
              </a:rPr>
              <a:t>kqnZ</a:t>
            </a:r>
            <a:r>
              <a:rPr lang="en-US" sz="6000" b="1" dirty="0" smtClean="0">
                <a:latin typeface="DevLys 010" pitchFamily="2" charset="0"/>
              </a:rPr>
              <a:t> ¼bUnkSj½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1000"/>
          </a:xfrm>
        </p:spPr>
        <p:txBody>
          <a:bodyPr anchor="ctr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5200" dirty="0" err="1" smtClean="0">
                <a:latin typeface="DevLys 010" pitchFamily="2" charset="0"/>
              </a:rPr>
              <a:t>yxHkx</a:t>
            </a:r>
            <a:r>
              <a:rPr lang="en-US" sz="5200" dirty="0" smtClean="0">
                <a:latin typeface="DevLys 010" pitchFamily="2" charset="0"/>
              </a:rPr>
              <a:t> 201 </a:t>
            </a:r>
            <a:r>
              <a:rPr lang="en-US" sz="5200" dirty="0" err="1" smtClean="0">
                <a:latin typeface="DevLys 010" pitchFamily="2" charset="0"/>
              </a:rPr>
              <a:t>ckgjh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ernkrkvksa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uke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ernkrk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lwph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esa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tksM</a:t>
            </a:r>
            <a:r>
              <a:rPr lang="en-US" sz="5200" dirty="0" smtClean="0">
                <a:latin typeface="DevLys 010" pitchFamily="2" charset="0"/>
              </a:rPr>
              <a:t>+ </a:t>
            </a:r>
            <a:r>
              <a:rPr lang="en-US" sz="5200" dirty="0" err="1" smtClean="0">
                <a:latin typeface="DevLys 010" pitchFamily="2" charset="0"/>
              </a:rPr>
              <a:t>fn;s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x;s</a:t>
            </a:r>
            <a:r>
              <a:rPr lang="en-US" sz="5200" dirty="0" smtClean="0">
                <a:latin typeface="DevLys 010" pitchFamily="2" charset="0"/>
              </a:rPr>
              <a:t>- </a:t>
            </a:r>
            <a:r>
              <a:rPr lang="en-US" sz="5200" dirty="0" err="1" smtClean="0">
                <a:latin typeface="DevLys 010" pitchFamily="2" charset="0"/>
              </a:rPr>
              <a:t>vihy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esa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vij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dysDVj</a:t>
            </a:r>
            <a:r>
              <a:rPr lang="en-US" sz="5200" dirty="0" smtClean="0">
                <a:latin typeface="DevLys 010" pitchFamily="2" charset="0"/>
              </a:rPr>
              <a:t> us </a:t>
            </a:r>
            <a:r>
              <a:rPr lang="en-US" sz="5200" dirty="0" err="1" smtClean="0">
                <a:latin typeface="DevLys 010" pitchFamily="2" charset="0"/>
              </a:rPr>
              <a:t>uke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gVkus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vkns'k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fn;s</a:t>
            </a:r>
            <a:r>
              <a:rPr lang="en-US" sz="5200" dirty="0" smtClean="0">
                <a:latin typeface="DevLys 010" pitchFamily="2" charset="0"/>
              </a:rPr>
              <a:t>- </a:t>
            </a:r>
            <a:r>
              <a:rPr lang="en-US" sz="5200" dirty="0" err="1" smtClean="0">
                <a:latin typeface="DevLys 010" pitchFamily="2" charset="0"/>
              </a:rPr>
              <a:t>blds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ckn</a:t>
            </a:r>
            <a:r>
              <a:rPr lang="en-US" sz="5200" dirty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Hkh</a:t>
            </a:r>
            <a:r>
              <a:rPr lang="en-US" sz="5200" dirty="0" smtClean="0">
                <a:latin typeface="DevLys 010" pitchFamily="2" charset="0"/>
              </a:rPr>
              <a:t> 76 </a:t>
            </a:r>
            <a:r>
              <a:rPr lang="en-US" sz="5200" dirty="0" err="1" smtClean="0">
                <a:latin typeface="DevLys 010" pitchFamily="2" charset="0"/>
              </a:rPr>
              <a:t>ukeksa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dks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gVk;s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cxSj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ernkrk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lwph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dk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vafre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izdk'ku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dj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fn;k</a:t>
            </a:r>
            <a:r>
              <a:rPr lang="en-US" sz="5200" dirty="0" smtClean="0">
                <a:latin typeface="DevLys 010" pitchFamily="2" charset="0"/>
              </a:rPr>
              <a:t> </a:t>
            </a:r>
            <a:r>
              <a:rPr lang="en-US" sz="5200" dirty="0" err="1" smtClean="0">
                <a:latin typeface="DevLys 010" pitchFamily="2" charset="0"/>
              </a:rPr>
              <a:t>x;k</a:t>
            </a:r>
            <a:r>
              <a:rPr lang="en-US" sz="52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flaxjkSyh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672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400" dirty="0" smtClean="0">
                <a:latin typeface="DevLys 010" pitchFamily="2" charset="0"/>
              </a:rPr>
              <a:t>9 </a:t>
            </a:r>
            <a:r>
              <a:rPr lang="en-US" sz="4400" dirty="0" err="1" smtClean="0">
                <a:latin typeface="DevLys 010" pitchFamily="2" charset="0"/>
              </a:rPr>
              <a:t>xzke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iapk;rksa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esa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yxHkx</a:t>
            </a:r>
            <a:r>
              <a:rPr lang="en-US" sz="4400" dirty="0" smtClean="0">
                <a:latin typeface="DevLys 010" pitchFamily="2" charset="0"/>
              </a:rPr>
              <a:t> 800 </a:t>
            </a:r>
            <a:r>
              <a:rPr lang="en-US" sz="4400" dirty="0" err="1" smtClean="0">
                <a:latin typeface="DevLys 010" pitchFamily="2" charset="0"/>
              </a:rPr>
              <a:t>ernkrkvksa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uke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jftLVªhdj.k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vf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kdkjh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DSC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xyr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mi;ksx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tksM</a:t>
            </a:r>
            <a:r>
              <a:rPr lang="en-US" sz="4400" dirty="0" smtClean="0">
                <a:latin typeface="DevLys 010" pitchFamily="2" charset="0"/>
              </a:rPr>
              <a:t>+ </a:t>
            </a:r>
            <a:r>
              <a:rPr lang="en-US" sz="4400" dirty="0" err="1" smtClean="0">
                <a:latin typeface="DevLys 010" pitchFamily="2" charset="0"/>
              </a:rPr>
              <a:t>fn;s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x;s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izk:Ik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vafre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izdk'ku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xyr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iapukek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tkjh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fd;k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x;k</a:t>
            </a:r>
            <a:r>
              <a:rPr lang="en-US" sz="4400" dirty="0" smtClean="0">
                <a:latin typeface="DevLys 010" pitchFamily="2" charset="0"/>
              </a:rPr>
              <a:t>-</a:t>
            </a:r>
            <a:endParaRPr lang="en-US" sz="4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vVsj</a:t>
            </a:r>
            <a:r>
              <a:rPr lang="en-US" sz="6000" b="1" dirty="0" smtClean="0">
                <a:latin typeface="DevLys 010" pitchFamily="2" charset="0"/>
              </a:rPr>
              <a:t> ¼fHk.M½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oafpr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QthZ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cw</a:t>
            </a:r>
            <a:r>
              <a:rPr lang="en-US" sz="3600" dirty="0" smtClean="0">
                <a:latin typeface="DevLys 010" pitchFamily="2" charset="0"/>
              </a:rPr>
              <a:t>&gt;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vkns'k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&lt;</a:t>
            </a:r>
            <a:r>
              <a:rPr lang="en-US" sz="3600" dirty="0" err="1" smtClean="0">
                <a:latin typeface="DevLys 010" pitchFamily="2" charset="0"/>
              </a:rPr>
              <a:t>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o"kZ</a:t>
            </a:r>
            <a:r>
              <a:rPr lang="en-US" sz="3600" dirty="0" smtClean="0">
                <a:latin typeface="DevLys 010" pitchFamily="2" charset="0"/>
              </a:rPr>
              <a:t> rd </a:t>
            </a:r>
            <a:r>
              <a:rPr lang="en-US" sz="3600" dirty="0" err="1" smtClean="0">
                <a:latin typeface="DevLys 010" pitchFamily="2" charset="0"/>
              </a:rPr>
              <a:t>yafcr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mefj;k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ch-,y-vks</a:t>
            </a:r>
            <a:r>
              <a:rPr lang="en-US" sz="3600" dirty="0" smtClean="0">
                <a:latin typeface="DevLys 010" pitchFamily="2" charset="0"/>
              </a:rPr>
              <a:t>-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ljiap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jksdus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mn~ns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iz'kklu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izHkkoh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lwfp;ksa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lcd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ujflagx</a:t>
            </a:r>
            <a:r>
              <a:rPr lang="en-US" sz="6000" b="1" dirty="0" smtClean="0">
                <a:latin typeface="DevLys 010" pitchFamily="2" charset="0"/>
              </a:rPr>
              <a:t>&lt;+ ¼jktx&lt;+½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81400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4400" dirty="0" err="1" smtClean="0">
                <a:latin typeface="DevLys 010" pitchFamily="2" charset="0"/>
              </a:rPr>
              <a:t>jftLVªhdj.k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vf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kdkjh</a:t>
            </a:r>
            <a:r>
              <a:rPr lang="en-US" sz="4400" dirty="0" smtClean="0">
                <a:latin typeface="DevLys 010" pitchFamily="2" charset="0"/>
              </a:rPr>
              <a:t> }</a:t>
            </a:r>
            <a:r>
              <a:rPr lang="en-US" sz="4400" dirty="0" err="1" smtClean="0">
                <a:latin typeface="DevLys 010" pitchFamily="2" charset="0"/>
              </a:rPr>
              <a:t>kjk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laoh</a:t>
            </a:r>
            <a:r>
              <a:rPr lang="en-US" sz="4400" dirty="0" smtClean="0">
                <a:latin typeface="DevLys 010" pitchFamily="2" charset="0"/>
              </a:rPr>
              <a:t>{</a:t>
            </a:r>
            <a:r>
              <a:rPr lang="en-US" sz="4400" dirty="0" err="1" smtClean="0">
                <a:latin typeface="DevLys 010" pitchFamily="2" charset="0"/>
              </a:rPr>
              <a:t>kk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frfFk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,d </a:t>
            </a:r>
            <a:r>
              <a:rPr lang="en-US" sz="4400" dirty="0" err="1" smtClean="0">
                <a:latin typeface="DevLys 010" pitchFamily="2" charset="0"/>
              </a:rPr>
              <a:t>fnu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iwoZ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vH;FkhZ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uke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fyfidh</a:t>
            </a:r>
            <a:r>
              <a:rPr lang="en-US" sz="4400" dirty="0" smtClean="0">
                <a:latin typeface="DevLys 010" pitchFamily="2" charset="0"/>
              </a:rPr>
              <a:t>; =</a:t>
            </a:r>
            <a:r>
              <a:rPr lang="en-US" sz="4400" dirty="0" err="1" smtClean="0">
                <a:latin typeface="DevLys 010" pitchFamily="2" charset="0"/>
              </a:rPr>
              <a:t>qfV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kkj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cukdj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gVk;k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x;k</a:t>
            </a:r>
            <a:r>
              <a:rPr lang="en-US" sz="4400" dirty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mlds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ckn</a:t>
            </a:r>
            <a:r>
              <a:rPr lang="en-US" sz="4400" dirty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vH;FkhZ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ukefunsZ'ku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fujLr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fn;k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x;k</a:t>
            </a:r>
            <a:r>
              <a:rPr lang="en-US" sz="44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2018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uohu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izfØ;k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nkos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vkifRr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fy</a:t>
            </a:r>
            <a:r>
              <a:rPr lang="en-US" sz="4400" dirty="0" smtClean="0">
                <a:latin typeface="DevLys 010" pitchFamily="2" charset="0"/>
              </a:rPr>
              <a:t>, </a:t>
            </a:r>
            <a:r>
              <a:rPr lang="en-US" sz="4400" dirty="0" err="1" smtClean="0">
                <a:latin typeface="DevLys 010" pitchFamily="2" charset="0"/>
              </a:rPr>
              <a:t>uohu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iz:Ik</a:t>
            </a:r>
            <a:r>
              <a:rPr lang="en-US" sz="4400" dirty="0" smtClean="0">
                <a:latin typeface="DevLys 010" pitchFamily="2" charset="0"/>
              </a:rPr>
              <a:t> ¼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ER-1, ER-2, ER-3 </a:t>
            </a:r>
            <a:r>
              <a:rPr lang="en-US" sz="4400" dirty="0" smtClean="0">
                <a:latin typeface="DevLys 010" pitchFamily="2" charset="0"/>
                <a:cs typeface="Times New Roman" pitchFamily="18" charset="0"/>
              </a:rPr>
              <a:t>,</a:t>
            </a:r>
            <a:r>
              <a:rPr lang="en-US" sz="4400" dirty="0" err="1" smtClean="0">
                <a:latin typeface="DevLys 010" pitchFamily="2" charset="0"/>
                <a:cs typeface="Times New Roman" pitchFamily="18" charset="0"/>
              </a:rPr>
              <a:t>oa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ER-4</a:t>
            </a:r>
            <a:r>
              <a:rPr lang="en-US" sz="4400" dirty="0" smtClean="0">
                <a:latin typeface="DevLys 010" pitchFamily="2" charset="0"/>
              </a:rPr>
              <a:t>½ </a:t>
            </a:r>
            <a:r>
              <a:rPr lang="en-US" sz="4400" dirty="0" err="1" smtClean="0">
                <a:latin typeface="DevLys 010" pitchFamily="2" charset="0"/>
              </a:rPr>
              <a:t>rFkk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ch-,y-vks</a:t>
            </a:r>
            <a:r>
              <a:rPr lang="en-US" sz="4400" dirty="0" smtClean="0">
                <a:latin typeface="DevLys 010" pitchFamily="2" charset="0"/>
              </a:rPr>
              <a:t>- </a:t>
            </a:r>
            <a:r>
              <a:rPr lang="en-US" sz="4400" dirty="0" err="1" smtClean="0">
                <a:latin typeface="DevLys 010" pitchFamily="2" charset="0"/>
              </a:rPr>
              <a:t>cqdysV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daVªksy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Vscy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osfjfQds'ku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viMs'ku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vfuok;Z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2018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uohu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izfØ;k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fo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kkulHkk</a:t>
            </a:r>
            <a:r>
              <a:rPr lang="en-US" sz="4400" dirty="0" smtClean="0">
                <a:latin typeface="DevLys 010" pitchFamily="2" charset="0"/>
              </a:rPr>
              <a:t> dh </a:t>
            </a:r>
            <a:r>
              <a:rPr lang="en-US" sz="4400" dirty="0" err="1" smtClean="0">
                <a:latin typeface="DevLys 010" pitchFamily="2" charset="0"/>
              </a:rPr>
              <a:t>vafre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izdkf'kr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kkj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f'kf¶Vax</a:t>
            </a:r>
            <a:r>
              <a:rPr lang="en-US" sz="4400" dirty="0" smtClean="0">
                <a:latin typeface="DevLys 010" pitchFamily="2" charset="0"/>
              </a:rPr>
              <a:t>] </a:t>
            </a:r>
            <a:r>
              <a:rPr lang="en-US" sz="4400" dirty="0" err="1" smtClean="0">
                <a:latin typeface="DevLys 010" pitchFamily="2" charset="0"/>
              </a:rPr>
              <a:t>foyksiu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la'kks</a:t>
            </a:r>
            <a:r>
              <a:rPr lang="en-US" sz="4400" dirty="0" smtClean="0">
                <a:latin typeface="DevLys 010" pitchFamily="2" charset="0"/>
              </a:rPr>
              <a:t>/</a:t>
            </a:r>
            <a:r>
              <a:rPr lang="en-US" sz="4400" dirty="0" err="1" smtClean="0">
                <a:latin typeface="DevLys 010" pitchFamily="2" charset="0"/>
              </a:rPr>
              <a:t>ku</a:t>
            </a:r>
            <a:r>
              <a:rPr lang="en-US" sz="4400" dirty="0" smtClean="0">
                <a:latin typeface="DevLys 010" pitchFamily="2" charset="0"/>
              </a:rPr>
              <a:t> dh '</a:t>
            </a:r>
            <a:r>
              <a:rPr lang="en-US" sz="4400" dirty="0" err="1" smtClean="0">
                <a:latin typeface="DevLys 010" pitchFamily="2" charset="0"/>
              </a:rPr>
              <a:t>kr~izfr'kr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ekfdZax</a:t>
            </a:r>
            <a:r>
              <a:rPr lang="en-US" sz="4400" dirty="0" smtClean="0">
                <a:latin typeface="DevLys 010" pitchFamily="2" charset="0"/>
              </a:rPr>
              <a:t> t:jh] </a:t>
            </a:r>
            <a:r>
              <a:rPr lang="en-US" sz="4400" dirty="0" err="1" smtClean="0">
                <a:latin typeface="DevLys 010" pitchFamily="2" charset="0"/>
              </a:rPr>
              <a:t>vU;Fkk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izk:Ik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tsujsV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ugha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gksxh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QksVks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jfgr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izk:Ik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vafre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izdk'ku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osclkbZV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vfuok;Z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2018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uohu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izfØ;k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958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izk:Ik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vkSj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vafre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ernkrk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lwph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lkoZtfud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izdk'ku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fd;s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tkus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dk</a:t>
            </a:r>
            <a:r>
              <a:rPr lang="en-US" sz="4400" dirty="0" smtClean="0">
                <a:latin typeface="DevLys 010" pitchFamily="2" charset="0"/>
              </a:rPr>
              <a:t> izek.ki= </a:t>
            </a:r>
            <a:r>
              <a:rPr lang="en-US" sz="4400" dirty="0" err="1" smtClean="0">
                <a:latin typeface="DevLys 010" pitchFamily="2" charset="0"/>
              </a:rPr>
              <a:t>Ldsu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dj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viyksM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djuk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vfuok;Z</a:t>
            </a:r>
            <a:r>
              <a:rPr lang="en-US" sz="44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400" dirty="0" err="1" smtClean="0">
                <a:latin typeface="DevLys 010" pitchFamily="2" charset="0"/>
              </a:rPr>
              <a:t>vkWuykbZu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ekWfuVfjax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ds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fy;s</a:t>
            </a:r>
            <a:r>
              <a:rPr lang="en-US" sz="4400" dirty="0" smtClean="0">
                <a:latin typeface="DevLys 010" pitchFamily="2" charset="0"/>
              </a:rPr>
              <a:t> </a:t>
            </a:r>
            <a:r>
              <a:rPr lang="en-US" sz="4400" dirty="0" err="1" smtClean="0">
                <a:latin typeface="DevLys 010" pitchFamily="2" charset="0"/>
              </a:rPr>
              <a:t>Ms'kcksMZ</a:t>
            </a:r>
            <a:r>
              <a:rPr lang="en-US" sz="4400" dirty="0" smtClean="0">
                <a:latin typeface="DevLys 010" pitchFamily="2" charset="0"/>
              </a:rPr>
              <a:t>-</a:t>
            </a:r>
            <a:endParaRPr lang="en-US" sz="44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/</a:t>
            </a:r>
            <a:r>
              <a:rPr lang="en-US" sz="19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kU;okn</a:t>
            </a:r>
            <a:endParaRPr lang="en-US" sz="19900" b="1" dirty="0">
              <a:solidFill>
                <a:schemeClr val="tx1">
                  <a:lumMod val="75000"/>
                  <a:lumOff val="25000"/>
                </a:schemeClr>
              </a:solidFill>
              <a:latin typeface="DevLys 01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644</Words>
  <Application>Microsoft Office PowerPoint</Application>
  <PresentationFormat>On-screen Show (4:3)</PresentationFormat>
  <Paragraphs>105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ernkrk lwph okf"kZd iqujh{k.k 2018  izf'k{k.k 23] 24 ,oa 26 ekpZ 2018 </vt:lpstr>
      <vt:lpstr>o"kZ 2017 &amp; okf"kZd iqujh{k.k</vt:lpstr>
      <vt:lpstr>o"kZ 2017 &amp; okf"kZd iqujh{k.k</vt:lpstr>
      <vt:lpstr>dkj.k</vt:lpstr>
      <vt:lpstr>oLrqfLFkfr</vt:lpstr>
      <vt:lpstr>izs{kd fjiksVZ ---</vt:lpstr>
      <vt:lpstr>dM+oh lPPkkbZ </vt:lpstr>
      <vt:lpstr>e/;izns'k esa ernkrk lwfp;ksa esa xyfr;ksa ds lcd ujoj ¼f'koiqjh½</vt:lpstr>
      <vt:lpstr>e/;izns'k esa ernkrk lwfp;ksa esa xyfr;ksa ds lcd lsa/kok ¼cM+okuh½</vt:lpstr>
      <vt:lpstr>e/;izns'k esa ernkrk lwfp;ksa esa xyfr;ksa ds lcd vkasdkjs'oj ¼[k.Mok½] flefj;k ¼jhok½</vt:lpstr>
      <vt:lpstr>e/;izns'k esa ernkrk lwfp;ksa esa xyfr;ksa ds lcd jkeiqfj;k[kqnZ ¼bUnkSj½</vt:lpstr>
      <vt:lpstr>e/;izns'k esa ernkrk lwfp;ksa esa xyfr;ksa ds lcd flaxjkSyh</vt:lpstr>
      <vt:lpstr>e/;izns'k esa ernkrk lwfp;ksa esa xyfr;ksa ds lcd vVsj ¼fHk.M½</vt:lpstr>
      <vt:lpstr>e/;izns'k esa ernkrk lwfp;ksa esa xyfr;ksa ds lcd mefj;k</vt:lpstr>
      <vt:lpstr>e/;izns'k esa ernkrk lwfp;ksa esa xyfr;ksa ds lcd ujflagx&lt;+ ¼jktx&lt;+½</vt:lpstr>
      <vt:lpstr>ernkrk lwph okf"kZd iqujh{k.k 2018 uohu izfØ;k</vt:lpstr>
      <vt:lpstr>ernkrk lwph okf"kZd iqujh{k.k 2018 uohu izfØ;k</vt:lpstr>
      <vt:lpstr>ernkrk lwph okf"kZd iqujh{k.k 2018 uohu izfØ;k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ernkrk lwph okf"kZd iqujh{k.k 2018  izf'k{k.k </dc:title>
  <dc:creator>deepak sir</dc:creator>
  <cp:lastModifiedBy>deepak sir</cp:lastModifiedBy>
  <cp:revision>11</cp:revision>
  <dcterms:created xsi:type="dcterms:W3CDTF">2018-03-16T05:17:39Z</dcterms:created>
  <dcterms:modified xsi:type="dcterms:W3CDTF">2018-03-23T05:09:32Z</dcterms:modified>
</cp:coreProperties>
</file>